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BM Plex Sans" panose="020B0503050203000203" pitchFamily="34" charset="77"/>
      <p:regular r:id="rId10"/>
      <p:bold r:id="rId11"/>
      <p:italic r:id="rId12"/>
      <p:boldItalic r:id="rId13"/>
    </p:embeddedFont>
    <p:embeddedFont>
      <p:font typeface="IBM Plex Sans Light" panose="020B0403050203000203" pitchFamily="34" charset="77"/>
      <p:regular r:id="rId14"/>
      <p:bold r:id="rId15"/>
      <p:italic r:id="rId16"/>
      <p:boldItalic r:id="rId17"/>
    </p:embeddedFont>
    <p:embeddedFont>
      <p:font typeface="IBM Plex Sans Medium" panose="020B0503050203000203" pitchFamily="34" charset="77"/>
      <p:regular r:id="rId18"/>
      <p:bold r:id="rId19"/>
      <p:italic r:id="rId20"/>
      <p:boldItalic r:id="rId21"/>
    </p:embeddedFont>
    <p:embeddedFont>
      <p:font typeface="IBM Plex Sans SemiBold" panose="020B0503050203000203" pitchFamily="34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JlwkTE8NTUUz+WVVDxCB/5W+j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78991707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378991707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67224" y="3357425"/>
            <a:ext cx="10536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unidos para impulsionar a transformação digital dos seus negócios!</a:t>
            </a:r>
            <a:endParaRPr sz="4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467234" y="2521662"/>
            <a:ext cx="48526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IBM </a:t>
            </a:r>
            <a:r>
              <a:rPr lang="en-US" sz="4800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&amp;</a:t>
            </a:r>
            <a:r>
              <a:rPr lang="en-US" sz="48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(</a:t>
            </a:r>
            <a:r>
              <a:rPr lang="en-US" sz="4800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partner</a:t>
            </a:r>
            <a:r>
              <a:rPr lang="en-US" sz="48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) </a:t>
            </a:r>
            <a:endParaRPr sz="4800" b="1" i="0" u="none" strike="noStrike" cap="none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70402" y="462975"/>
            <a:ext cx="3387600" cy="1551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Logo 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autorizado da</a:t>
            </a: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IBM. 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Obtenha no link abaixo</a:t>
            </a: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https://bpmg.partnerworld.ibm.com/sales/gss/bpmg/</a:t>
            </a:r>
            <a:endParaRPr sz="1400" b="0" i="0" u="none" strike="noStrike" cap="none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9134355" y="462986"/>
            <a:ext cx="2777924" cy="122691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Logo d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 sua empresa</a:t>
            </a:r>
            <a:endParaRPr sz="1800" b="0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113276" y="3401678"/>
            <a:ext cx="1003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Uma aliança estratégica que impulsiona a transformação digital dos negócios!</a:t>
            </a:r>
            <a:endParaRPr sz="40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13278" y="2565906"/>
            <a:ext cx="48526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IBM </a:t>
            </a:r>
            <a:r>
              <a:rPr lang="en-US" sz="4800" b="1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</a:t>
            </a:r>
            <a:r>
              <a:rPr lang="en-US" sz="4800" b="1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(partner) </a:t>
            </a:r>
            <a:endParaRPr sz="4800" b="1" i="0" u="none" strike="noStrike" cap="none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70402" y="462975"/>
            <a:ext cx="3387600" cy="1551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Logo 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autorizado da </a:t>
            </a: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IBM.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Obtenha no link abaixo</a:t>
            </a: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: https://bpmg.partnerworld.ibm.com/sales/gss/bpmg/</a:t>
            </a:r>
            <a:endParaRPr sz="1400" b="0" i="0" u="none" strike="noStrike" cap="none">
              <a:solidFill>
                <a:srgbClr val="000000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9134355" y="462986"/>
            <a:ext cx="2778000" cy="1227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Logo d</a:t>
            </a:r>
            <a:r>
              <a:rPr lang="en-US" sz="1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 sua empresa</a:t>
            </a:r>
            <a:endParaRPr sz="1800" b="0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1378991707e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6129" y="510233"/>
            <a:ext cx="1380420" cy="6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378991707e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450" y="633064"/>
            <a:ext cx="1072360" cy="40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378991707e_0_2"/>
          <p:cNvSpPr txBox="1"/>
          <p:nvPr/>
        </p:nvSpPr>
        <p:spPr>
          <a:xfrm>
            <a:off x="2621200" y="2460767"/>
            <a:ext cx="6605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11BCB9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IBM </a:t>
            </a:r>
            <a:r>
              <a:rPr lang="en-US" sz="4000">
                <a:solidFill>
                  <a:srgbClr val="11BCB9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&amp;</a:t>
            </a:r>
            <a:r>
              <a:rPr lang="en-US" sz="4000" b="0" i="0" u="none" strike="noStrike" cap="none">
                <a:solidFill>
                  <a:srgbClr val="11BCB9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(partner):</a:t>
            </a:r>
            <a:endParaRPr sz="4000" b="0" i="0" u="none" strike="noStrike" cap="none">
              <a:solidFill>
                <a:srgbClr val="11BCB9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05" name="Google Shape;105;g1378991707e_0_2"/>
          <p:cNvSpPr txBox="1"/>
          <p:nvPr/>
        </p:nvSpPr>
        <p:spPr>
          <a:xfrm>
            <a:off x="2621200" y="3288833"/>
            <a:ext cx="6949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unidos para </a:t>
            </a:r>
            <a:r>
              <a:rPr lang="en-US" sz="2800" i="1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impulsionar a transformação digital</a:t>
            </a:r>
            <a:r>
              <a:rPr lang="en-US" sz="28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 </a:t>
            </a:r>
            <a:r>
              <a:rPr lang="en-US"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dos negócios!</a:t>
            </a:r>
            <a:endParaRPr sz="28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Macintosh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IBM Plex Sans SemiBold</vt:lpstr>
      <vt:lpstr>IBM Plex Sans Light</vt:lpstr>
      <vt:lpstr>IBM Plex Sans Medium</vt:lpstr>
      <vt:lpstr>IBM Plex Sans</vt:lpstr>
      <vt:lpstr>Calibri</vt:lpstr>
      <vt:lpstr>Tema de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Jesus Beltrán</cp:lastModifiedBy>
  <cp:revision>1</cp:revision>
  <dcterms:created xsi:type="dcterms:W3CDTF">2022-05-31T17:47:47Z</dcterms:created>
  <dcterms:modified xsi:type="dcterms:W3CDTF">2022-09-23T14:21:45Z</dcterms:modified>
</cp:coreProperties>
</file>