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omments/modernComment_100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BM Plex Sans" panose="020B0503050203000203" pitchFamily="34" charset="77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d1+WzdNYNwkPr5DtE7RIjn79jL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CF56FA-1C9C-F62F-2486-62682A7BCD54}" name="Jonathan Silva Santos" initials="JSS" userId="S::jonathan.santos@leansalesx.onmicrosoft.com::8a5c7b4a-8c13-487d-b9dc-0bde1fe1eeb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us Beltrán" initials="JB" lastIdx="1" clrIdx="0">
    <p:extLst>
      <p:ext uri="{19B8F6BF-5375-455C-9EA6-DF929625EA0E}">
        <p15:presenceInfo xmlns:p15="http://schemas.microsoft.com/office/powerpoint/2012/main" userId="S::jesus.beltran@marketlogic.onmicrosoft.com::868c9e7f-1bcb-426d-8d8e-4aa7eabada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/>
    <p:restoredTop sz="94720"/>
  </p:normalViewPr>
  <p:slideViewPr>
    <p:cSldViewPr snapToGrid="0" snapToObjects="1">
      <p:cViewPr varScale="1">
        <p:scale>
          <a:sx n="140" d="100"/>
          <a:sy n="140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microsoft.com/office/2018/10/relationships/authors" Target="authors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F6B653-6C97-2845-852E-B47B9C55B936}" authorId="{52CF56FA-1C9C-F62F-2486-62682A7BCD54}" created="2022-07-28T17:10:25.1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79" creationId="{00000000-0000-0000-0000-000000000000}"/>
    </ac:deMkLst>
    <p188:txBody>
      <a:bodyPr/>
      <a:lstStyle/>
      <a:p>
        <a:r>
          <a:rPr lang="en-US"/>
          <a:t>Informações Gerais</a:t>
        </a:r>
      </a:p>
    </p188:txBody>
  </p188:cm>
  <p188:cm id="{2771751A-E9DA-7043-9B51-7E98B1C8A855}" authorId="{52CF56FA-1C9C-F62F-2486-62682A7BCD54}" created="2022-07-28T17:11:11.46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84" creationId="{00000000-0000-0000-0000-000000000000}"/>
    </ac:deMkLst>
    <p188:txBody>
      <a:bodyPr/>
      <a:lstStyle/>
      <a:p>
        <a:r>
          <a:rPr lang="en-US"/>
          <a:t>Empresa: Nome da Empresa
Apresentadores: Nome das pessoas que apresentarão a solução.
Nome da Solução:
Tecnologia IBM SW:</a:t>
        </a:r>
      </a:p>
    </p188:txBody>
  </p188:cm>
  <p188:cm id="{85DB8A09-63CA-8F47-B2FD-7EF4C27311CE}" authorId="{52CF56FA-1C9C-F62F-2486-62682A7BCD54}" created="2022-07-28T17:11:23.0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80" creationId="{00000000-0000-0000-0000-000000000000}"/>
    </ac:deMkLst>
    <p188:txBody>
      <a:bodyPr/>
      <a:lstStyle/>
      <a:p>
        <a:r>
          <a:rPr lang="en-US"/>
          <a:t>Benefícios</a:t>
        </a:r>
      </a:p>
    </p188:txBody>
  </p188:cm>
  <p188:cm id="{B83E1C04-ACA0-164E-B647-72FD36C619E5}" authorId="{52CF56FA-1C9C-F62F-2486-62682A7BCD54}" created="2022-07-28T17:11:40.2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85" creationId="{00000000-0000-0000-0000-000000000000}"/>
    </ac:deMkLst>
    <p188:txBody>
      <a:bodyPr/>
      <a:lstStyle/>
      <a:p>
        <a:r>
          <a:rPr lang="en-US"/>
          <a:t>Problema:
Solução:
Resultados esperados:</a:t>
        </a:r>
      </a:p>
    </p188:txBody>
  </p188:cm>
  <p188:cm id="{3A918E90-72E8-3748-B009-D3ABBDF17DE4}" authorId="{52CF56FA-1C9C-F62F-2486-62682A7BCD54}" created="2022-07-28T17:11:54.2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86" creationId="{00000000-0000-0000-0000-000000000000}"/>
    </ac:deMkLst>
    <p188:txBody>
      <a:bodyPr/>
      <a:lstStyle/>
      <a:p>
        <a:r>
          <a:rPr lang="en-US"/>
          <a:t>Fluxo de implementação</a:t>
        </a:r>
      </a:p>
    </p188:txBody>
  </p188:cm>
  <p188:cm id="{F51520A5-C6B4-454E-920A-B0BB26574D36}" authorId="{52CF56FA-1C9C-F62F-2486-62682A7BCD54}" created="2022-07-28T17:12:05.66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87" creationId="{00000000-0000-0000-0000-000000000000}"/>
    </ac:deMkLst>
    <p188:txBody>
      <a:bodyPr/>
      <a:lstStyle/>
      <a:p>
        <a:r>
          <a:rPr lang="en-US"/>
          <a:t>Imagem referencial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00_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"/>
            <a:ext cx="9143998" cy="514559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/>
          <p:nvPr/>
        </p:nvSpPr>
        <p:spPr>
          <a:xfrm>
            <a:off x="921800" y="723450"/>
            <a:ext cx="29343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ts val="1800"/>
            </a:pPr>
            <a:r>
              <a:rPr lang="en-US" sz="1800" b="1" dirty="0" err="1">
                <a:solidFill>
                  <a:srgbClr val="001D6C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Informações</a:t>
            </a:r>
            <a:r>
              <a:rPr lang="en-US" sz="1800" b="1" dirty="0">
                <a:solidFill>
                  <a:srgbClr val="001D6C"/>
                </a:solidFill>
                <a:latin typeface="IBM Plex Sans"/>
                <a:ea typeface="IBM Plex Sans"/>
                <a:cs typeface="IBM Plex Sans"/>
                <a:sym typeface="IBM Plex Sans"/>
              </a:rPr>
              <a:t> Gerais</a:t>
            </a:r>
          </a:p>
          <a:p>
            <a:pPr lvl="0">
              <a:lnSpc>
                <a:spcPct val="90000"/>
              </a:lnSpc>
              <a:buSzPts val="1800"/>
            </a:pPr>
            <a:endParaRPr lang="en-US" sz="1800" b="1" dirty="0" err="1">
              <a:solidFill>
                <a:srgbClr val="001D6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921800" y="2590664"/>
            <a:ext cx="29343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ts val="1800"/>
            </a:pPr>
            <a:r>
              <a:rPr lang="en-US" sz="1800" b="1" dirty="0" err="1">
                <a:solidFill>
                  <a:srgbClr val="001D6C"/>
                </a:solidFill>
                <a:latin typeface="IBM Plex Sans"/>
                <a:ea typeface="IBM Plex Sans"/>
                <a:cs typeface="IBM Plex Sans"/>
                <a:sym typeface="IBM Plex Sans"/>
              </a:rPr>
              <a:t>Benefícios</a:t>
            </a:r>
            <a:endParaRPr lang="en-US" sz="1800" b="1" dirty="0">
              <a:solidFill>
                <a:srgbClr val="001D6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lvl="0">
              <a:lnSpc>
                <a:spcPct val="90000"/>
              </a:lnSpc>
              <a:buSzPts val="1800"/>
            </a:pPr>
            <a:endParaRPr lang="en-US" sz="1800" b="1" dirty="0" err="1">
              <a:solidFill>
                <a:srgbClr val="001D6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1029191" y="1035777"/>
            <a:ext cx="2394000" cy="27300"/>
          </a:xfrm>
          <a:prstGeom prst="rect">
            <a:avLst/>
          </a:prstGeom>
          <a:solidFill>
            <a:srgbClr val="001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1029191" y="2903038"/>
            <a:ext cx="1200300" cy="27300"/>
          </a:xfrm>
          <a:prstGeom prst="rect">
            <a:avLst/>
          </a:prstGeom>
          <a:solidFill>
            <a:srgbClr val="001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6105" y="1817706"/>
            <a:ext cx="2990700" cy="1644600"/>
          </a:xfrm>
          <a:prstGeom prst="roundRect">
            <a:avLst>
              <a:gd name="adj" fmla="val 7893"/>
            </a:avLst>
          </a:prstGeom>
          <a:noFill/>
          <a:ln w="28575" cap="flat" cmpd="sng">
            <a:solidFill>
              <a:srgbClr val="001D6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5"/>
          <p:cNvSpPr/>
          <p:nvPr/>
        </p:nvSpPr>
        <p:spPr>
          <a:xfrm>
            <a:off x="921800" y="1184925"/>
            <a:ext cx="3792000" cy="1284000"/>
          </a:xfrm>
          <a:prstGeom prst="roundRect">
            <a:avLst>
              <a:gd name="adj" fmla="val 10938"/>
            </a:avLst>
          </a:prstGeom>
          <a:solidFill>
            <a:srgbClr val="001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0000"/>
              </a:lnSpc>
              <a:buSzPts val="1000"/>
            </a:pPr>
            <a:r>
              <a:rPr lang="en-US" sz="1000" b="1" dirty="0" err="1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Empresa</a:t>
            </a:r>
            <a:r>
              <a:rPr lang="en-US" sz="1000" b="1" dirty="0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  <a:r>
              <a:rPr lang="en-US" sz="1000" dirty="0">
                <a:solidFill>
                  <a:schemeClr val="lt1"/>
                </a:solidFill>
                <a:latin typeface="IBM Plex Sans"/>
                <a:sym typeface="IBM Plex Sans"/>
              </a:rPr>
              <a:t>Nome da </a:t>
            </a:r>
            <a:r>
              <a:rPr lang="en-US" sz="1000" dirty="0" err="1">
                <a:solidFill>
                  <a:schemeClr val="lt1"/>
                </a:solidFill>
                <a:latin typeface="IBM Plex Sans"/>
                <a:sym typeface="IBM Plex Sans"/>
              </a:rPr>
              <a:t>Empresa</a:t>
            </a:r>
            <a:endParaRPr lang="en-US" sz="1000" dirty="0">
              <a:solidFill>
                <a:schemeClr val="lt1"/>
              </a:solidFill>
              <a:latin typeface="IBM Plex Sans"/>
              <a:sym typeface="IBM Plex Sans"/>
            </a:endParaRPr>
          </a:p>
          <a:p>
            <a:pPr lvl="0">
              <a:lnSpc>
                <a:spcPct val="110000"/>
              </a:lnSpc>
              <a:buSzPts val="1000"/>
            </a:pPr>
            <a:r>
              <a:rPr lang="en-US" sz="1000" b="1" dirty="0" err="1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Apresentadores</a:t>
            </a:r>
            <a:r>
              <a:rPr lang="en-US" sz="1000" b="1" dirty="0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  <a:r>
              <a:rPr lang="en-US" sz="1000" dirty="0">
                <a:solidFill>
                  <a:schemeClr val="lt1"/>
                </a:solidFill>
                <a:latin typeface="IBM Plex Sans"/>
                <a:sym typeface="IBM Plex Sans"/>
              </a:rPr>
              <a:t>Nome das </a:t>
            </a:r>
            <a:r>
              <a:rPr lang="en-US" sz="1000" dirty="0" err="1">
                <a:solidFill>
                  <a:schemeClr val="lt1"/>
                </a:solidFill>
                <a:latin typeface="IBM Plex Sans"/>
                <a:sym typeface="IBM Plex Sans"/>
              </a:rPr>
              <a:t>pessoas</a:t>
            </a:r>
            <a:r>
              <a:rPr lang="en-US" sz="1000" dirty="0">
                <a:solidFill>
                  <a:schemeClr val="lt1"/>
                </a:solidFill>
                <a:latin typeface="IBM Plex Sans"/>
                <a:sym typeface="IBM Plex Sans"/>
              </a:rPr>
              <a:t> que </a:t>
            </a:r>
            <a:r>
              <a:rPr lang="en-US" sz="1000" dirty="0" err="1">
                <a:solidFill>
                  <a:schemeClr val="lt1"/>
                </a:solidFill>
                <a:latin typeface="IBM Plex Sans"/>
                <a:sym typeface="IBM Plex Sans"/>
              </a:rPr>
              <a:t>apresentarão</a:t>
            </a:r>
            <a:r>
              <a:rPr lang="en-US" sz="1000" dirty="0">
                <a:solidFill>
                  <a:schemeClr val="lt1"/>
                </a:solidFill>
                <a:latin typeface="IBM Plex Sans"/>
                <a:sym typeface="IBM Plex Sans"/>
              </a:rPr>
              <a:t> a </a:t>
            </a:r>
            <a:r>
              <a:rPr lang="en-US" sz="1000" dirty="0" err="1">
                <a:solidFill>
                  <a:schemeClr val="lt1"/>
                </a:solidFill>
                <a:latin typeface="IBM Plex Sans"/>
                <a:sym typeface="IBM Plex Sans"/>
              </a:rPr>
              <a:t>solução</a:t>
            </a:r>
            <a:r>
              <a:rPr lang="en-US" sz="1000" dirty="0">
                <a:solidFill>
                  <a:schemeClr val="lt1"/>
                </a:solidFill>
                <a:latin typeface="IBM Plex Sans"/>
                <a:sym typeface="IBM Plex Sans"/>
              </a:rPr>
              <a:t>.</a:t>
            </a:r>
          </a:p>
          <a:p>
            <a:pPr lvl="0">
              <a:lnSpc>
                <a:spcPct val="110000"/>
              </a:lnSpc>
              <a:buSzPts val="1000"/>
            </a:pPr>
            <a:r>
              <a:rPr lang="en-US" sz="1000" b="1" dirty="0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Nome da </a:t>
            </a:r>
            <a:r>
              <a:rPr lang="en-US" sz="1000" b="1" dirty="0" err="1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Solução</a:t>
            </a:r>
            <a:r>
              <a:rPr lang="en-US" sz="1000" b="1" dirty="0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  <a:r>
              <a:rPr lang="en-US" sz="1000" dirty="0">
                <a:solidFill>
                  <a:schemeClr val="lt1"/>
                </a:solidFill>
                <a:latin typeface="IBM Plex Sans"/>
                <a:sym typeface="IBM Plex Sans"/>
              </a:rPr>
              <a:t>XXXX</a:t>
            </a:r>
          </a:p>
          <a:p>
            <a:pPr lvl="0">
              <a:lnSpc>
                <a:spcPct val="110000"/>
              </a:lnSpc>
              <a:buSzPts val="1000"/>
            </a:pPr>
            <a:r>
              <a:rPr lang="en-US" sz="1000" b="1" dirty="0" err="1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Tecnologia</a:t>
            </a:r>
            <a:r>
              <a:rPr lang="en-US" sz="1000" b="1" dirty="0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 IBM SW: 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Watson Assistant and Discovery</a:t>
            </a: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921800" y="3052102"/>
            <a:ext cx="3792000" cy="1284000"/>
          </a:xfrm>
          <a:prstGeom prst="roundRect">
            <a:avLst>
              <a:gd name="adj" fmla="val 10938"/>
            </a:avLst>
          </a:prstGeom>
          <a:solidFill>
            <a:srgbClr val="001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  <a:buSzPts val="1000"/>
            </a:pPr>
            <a:r>
              <a:rPr lang="en-US" sz="1000" b="1" dirty="0" err="1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Problema</a:t>
            </a:r>
            <a:r>
              <a:rPr lang="en-US" sz="1000" b="1" dirty="0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  <a:r>
              <a:rPr lang="en-US" sz="1000" dirty="0">
                <a:solidFill>
                  <a:schemeClr val="lt1"/>
                </a:solidFill>
                <a:latin typeface="IBM Plex Sans"/>
                <a:sym typeface="IBM Plex Sans"/>
              </a:rPr>
              <a:t>XXXX</a:t>
            </a:r>
          </a:p>
          <a:p>
            <a:pPr>
              <a:lnSpc>
                <a:spcPct val="110000"/>
              </a:lnSpc>
              <a:buSzPts val="1000"/>
            </a:pPr>
            <a:r>
              <a:rPr lang="en-US" sz="1000" b="1" dirty="0" err="1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Solução</a:t>
            </a:r>
            <a:r>
              <a:rPr lang="en-US" sz="1000" b="1" dirty="0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  <a:r>
              <a:rPr lang="en-US" sz="1000" dirty="0">
                <a:solidFill>
                  <a:schemeClr val="lt1"/>
                </a:solidFill>
                <a:latin typeface="IBM Plex Sans"/>
                <a:sym typeface="IBM Plex Sans"/>
              </a:rPr>
              <a:t>XXXX</a:t>
            </a:r>
            <a:endParaRPr lang="en-US" sz="1000" b="1" dirty="0">
              <a:solidFill>
                <a:srgbClr val="08BDBA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>
              <a:lnSpc>
                <a:spcPct val="110000"/>
              </a:lnSpc>
              <a:buSzPts val="1000"/>
            </a:pPr>
            <a:r>
              <a:rPr lang="en-US" sz="1000" b="1" dirty="0" err="1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Resultados</a:t>
            </a:r>
            <a:r>
              <a:rPr lang="en-US" sz="1000" b="1" dirty="0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00" b="1" dirty="0" err="1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esperados</a:t>
            </a:r>
            <a:r>
              <a:rPr lang="en-US" sz="1000" b="1" dirty="0">
                <a:solidFill>
                  <a:srgbClr val="08BDBA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  <a:r>
              <a:rPr lang="en-US" sz="1000" dirty="0">
                <a:solidFill>
                  <a:schemeClr val="lt1"/>
                </a:solidFill>
                <a:latin typeface="IBM Plex Sans"/>
                <a:sym typeface="IBM Plex Sans"/>
              </a:rPr>
              <a:t>XXXX</a:t>
            </a:r>
            <a:endParaRPr lang="en-US" sz="1000" b="1" dirty="0">
              <a:solidFill>
                <a:srgbClr val="08BDBA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lvl="0">
              <a:lnSpc>
                <a:spcPct val="110000"/>
              </a:lnSpc>
              <a:buSzPts val="1000"/>
            </a:pPr>
            <a:endParaRPr lang="en-US" sz="1000" b="1" dirty="0" err="1">
              <a:solidFill>
                <a:srgbClr val="08BDBA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5293325" y="1417500"/>
            <a:ext cx="27477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b="1" dirty="0" err="1">
                <a:latin typeface="IBM Plex Sans"/>
                <a:ea typeface="IBM Plex Sans"/>
                <a:cs typeface="IBM Plex Sans"/>
                <a:sym typeface="IBM Plex Sans"/>
              </a:rPr>
              <a:t>Fluxo</a:t>
            </a:r>
            <a:r>
              <a:rPr lang="en-US" b="1" dirty="0">
                <a:latin typeface="IBM Plex Sans"/>
                <a:ea typeface="IBM Plex Sans"/>
                <a:cs typeface="IBM Plex Sans"/>
                <a:sym typeface="IBM Plex Sans"/>
              </a:rPr>
              <a:t> de </a:t>
            </a:r>
            <a:r>
              <a:rPr lang="en-US" b="1" dirty="0" err="1">
                <a:latin typeface="IBM Plex Sans"/>
                <a:ea typeface="IBM Plex Sans"/>
                <a:cs typeface="IBM Plex Sans"/>
                <a:sym typeface="IBM Plex Sans"/>
              </a:rPr>
              <a:t>implementação</a:t>
            </a:r>
            <a:endParaRPr lang="en-US" b="1"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5326100" y="3462300"/>
            <a:ext cx="2747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700" i="1" dirty="0" err="1">
                <a:latin typeface="IBM Plex Sans"/>
                <a:ea typeface="IBM Plex Sans"/>
                <a:cs typeface="IBM Plex Sans"/>
                <a:sym typeface="IBM Plex Sans"/>
              </a:rPr>
              <a:t>Imagem</a:t>
            </a:r>
            <a:r>
              <a:rPr lang="en-US" sz="700" i="1" dirty="0">
                <a:latin typeface="IBM Plex Sans"/>
                <a:ea typeface="IBM Plex Sans"/>
                <a:cs typeface="IBM Plex Sans"/>
                <a:sym typeface="IBM Plex Sans"/>
              </a:rPr>
              <a:t> de </a:t>
            </a:r>
            <a:r>
              <a:rPr lang="en-US" sz="700" i="1" dirty="0" err="1">
                <a:latin typeface="IBM Plex Sans"/>
                <a:ea typeface="IBM Plex Sans"/>
                <a:cs typeface="IBM Plex Sans"/>
                <a:sym typeface="IBM Plex Sans"/>
              </a:rPr>
              <a:t>referência</a:t>
            </a:r>
            <a:endParaRPr sz="700" i="1"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5"/>
    </p:ext>
  </p:extLs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47</Words>
  <Application>Microsoft Macintosh PowerPoint</Application>
  <PresentationFormat>On-screen Show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IBM Plex Sans</vt:lpstr>
      <vt:lpstr>Calibri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Jesus Beltrán</cp:lastModifiedBy>
  <cp:revision>3</cp:revision>
  <dcterms:modified xsi:type="dcterms:W3CDTF">2022-08-01T21:16:49Z</dcterms:modified>
</cp:coreProperties>
</file>